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7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4"/>
    <p:restoredTop sz="94690"/>
  </p:normalViewPr>
  <p:slideViewPr>
    <p:cSldViewPr snapToGrid="0" snapToObjects="1">
      <p:cViewPr varScale="1">
        <p:scale>
          <a:sx n="61" d="100"/>
          <a:sy n="61" d="100"/>
        </p:scale>
        <p:origin x="248" y="9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6D118-4752-4744-8E5F-522397AFC3B5}" type="datetimeFigureOut">
              <a:rPr lang="en-US" smtClean="0"/>
              <a:t>7/20/17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6276-CD7F-1445-96B7-3D8EB5DE02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416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6D118-4752-4744-8E5F-522397AFC3B5}" type="datetimeFigureOut">
              <a:rPr lang="en-US" smtClean="0"/>
              <a:t>7/20/17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6276-CD7F-1445-96B7-3D8EB5DE02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248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6D118-4752-4744-8E5F-522397AFC3B5}" type="datetimeFigureOut">
              <a:rPr lang="en-US" smtClean="0"/>
              <a:t>7/20/17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6276-CD7F-1445-96B7-3D8EB5DE02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9398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6D118-4752-4744-8E5F-522397AFC3B5}" type="datetimeFigureOut">
              <a:rPr lang="en-US" smtClean="0"/>
              <a:t>7/20/17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6276-CD7F-1445-96B7-3D8EB5DE02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065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6D118-4752-4744-8E5F-522397AFC3B5}" type="datetimeFigureOut">
              <a:rPr lang="en-US" smtClean="0"/>
              <a:t>7/20/17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6276-CD7F-1445-96B7-3D8EB5DE02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8021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6D118-4752-4744-8E5F-522397AFC3B5}" type="datetimeFigureOut">
              <a:rPr lang="en-US" smtClean="0"/>
              <a:t>7/20/17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6276-CD7F-1445-96B7-3D8EB5DE02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33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6D118-4752-4744-8E5F-522397AFC3B5}" type="datetimeFigureOut">
              <a:rPr lang="en-US" smtClean="0"/>
              <a:t>7/20/17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6276-CD7F-1445-96B7-3D8EB5DE02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082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6D118-4752-4744-8E5F-522397AFC3B5}" type="datetimeFigureOut">
              <a:rPr lang="en-US" smtClean="0"/>
              <a:t>7/20/17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6276-CD7F-1445-96B7-3D8EB5DE02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914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6D118-4752-4744-8E5F-522397AFC3B5}" type="datetimeFigureOut">
              <a:rPr lang="en-US" smtClean="0"/>
              <a:t>7/20/17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6276-CD7F-1445-96B7-3D8EB5DE02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721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6D118-4752-4744-8E5F-522397AFC3B5}" type="datetimeFigureOut">
              <a:rPr lang="en-US" smtClean="0"/>
              <a:t>7/20/17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6276-CD7F-1445-96B7-3D8EB5DE02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1751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6D118-4752-4744-8E5F-522397AFC3B5}" type="datetimeFigureOut">
              <a:rPr lang="en-US" smtClean="0"/>
              <a:t>7/20/17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46276-CD7F-1445-96B7-3D8EB5DE02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995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36D118-4752-4744-8E5F-522397AFC3B5}" type="datetimeFigureOut">
              <a:rPr lang="en-US" smtClean="0"/>
              <a:t>7/20/17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E46276-CD7F-1445-96B7-3D8EB5DE02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32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/>
            </a:r>
            <a:br>
              <a:rPr lang="en-US" b="1" dirty="0" smtClean="0">
                <a:solidFill>
                  <a:srgbClr val="C00000"/>
                </a:solidFill>
              </a:rPr>
            </a:br>
            <a:r>
              <a:rPr lang="en-US" b="1" dirty="0" smtClean="0">
                <a:solidFill>
                  <a:srgbClr val="C00000"/>
                </a:solidFill>
              </a:rPr>
              <a:t>HVPG MEASUREMENT</a:t>
            </a:r>
            <a:br>
              <a:rPr lang="en-US" b="1" dirty="0" smtClean="0">
                <a:solidFill>
                  <a:srgbClr val="C00000"/>
                </a:solidFill>
              </a:rPr>
            </a:br>
            <a:r>
              <a:rPr lang="en-US" b="1" dirty="0" smtClean="0">
                <a:solidFill>
                  <a:srgbClr val="C00000"/>
                </a:solidFill>
              </a:rPr>
              <a:t> PORTAL HYPERTENSION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5902036"/>
            <a:ext cx="9144000" cy="676894"/>
          </a:xfrm>
        </p:spPr>
        <p:txBody>
          <a:bodyPr>
            <a:normAutofit/>
          </a:bodyPr>
          <a:lstStyle/>
          <a:p>
            <a:r>
              <a:rPr lang="en-US" sz="3600" dirty="0" err="1" smtClean="0"/>
              <a:t>RayThomason,MD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732010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1" descr="slide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0"/>
            <a:ext cx="10287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8542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1" descr="slide0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0"/>
            <a:ext cx="10287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63612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1" descr="slide0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0"/>
            <a:ext cx="10287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73229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1" descr="slide30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1" y="1"/>
            <a:ext cx="10285413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0943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Picture 1" descr="slide3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1" y="1"/>
            <a:ext cx="10285413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6847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1" descr="slide3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0"/>
            <a:ext cx="10287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8626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7" name="Picture 1" descr="slide3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0"/>
            <a:ext cx="10287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9453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Picture 1" descr="slide3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0"/>
            <a:ext cx="10287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3890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5" name="Picture 1" descr="slide3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0"/>
            <a:ext cx="10287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5355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Picture 1" descr="slide3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1" y="1"/>
            <a:ext cx="10285413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0130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</Words>
  <Application>Microsoft Macintosh PowerPoint</Application>
  <PresentationFormat>Widescreen</PresentationFormat>
  <Paragraphs>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 HVPG MEASUREMENT  PORTAL HYPERTENSION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15.0036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3</cp:revision>
  <dcterms:created xsi:type="dcterms:W3CDTF">2017-07-20T04:16:01Z</dcterms:created>
  <dcterms:modified xsi:type="dcterms:W3CDTF">2017-07-21T04:44:28Z</dcterms:modified>
</cp:coreProperties>
</file>